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216" y="-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282BDE-9125-CA5B-D334-8E4D8B19B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EAA4A6B-7FFF-3DCB-D233-ECF64FDA0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6B20671-45DB-7741-C137-921EDEFB7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6D46C0-A3BA-F843-9352-4E6CC1BE9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8AD42F-926F-8597-E47D-785ECD9CA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5668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FEBF17-72C8-D725-1583-01892FD1E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C193026-D2FC-485D-A410-F7630A5796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6B0D0D-79CA-170B-3BC2-D07659B8C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93B224C-370B-B577-FE90-C3A7E0216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120243C-7026-AD1C-CEC2-B9EB1C75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2093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1FAECFC-BF00-415C-AE7B-26F4F82E85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54312F9-58AC-6160-8CAE-8F0CA0CFAC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E93F3B9-136B-3971-2AF5-1359590A9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3F63C8C-A05B-C49B-FC05-65019D652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3FC1DA5-20CC-EB54-261C-6DE51E4E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267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8A6CB-3EEA-8A65-3823-8EC9784BC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6FB4C5-336B-CBEF-58A4-7ABA7F5F9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36EF687-AAF7-9DAE-FF2B-7FE314DB5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6C315F3-EB94-D7CA-CEAF-156DD686D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499602-B817-68E0-552A-848032CC3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1159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A3D09F-3572-6DA2-F685-BDFB91EB2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6B307A-EE8B-DE16-7D4F-B44B22C72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71868CD-5EA9-8F21-184A-C130BC3C5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931749-51CF-017B-B6F1-D55647134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A33A3A-7635-A0E4-5510-9393E9898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4061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800564-8426-5A44-4FA3-25AE46C56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43349E0-75E5-01F8-4829-761F11ABFE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6678D10-AC21-97EB-0A57-5313CA5F2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0D79F63-F8BB-8A4A-FD4E-8A2BBF506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67DD6CC-FFE4-9226-B14E-7B98E46F1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2484594-9D02-3D5B-8057-74F287F56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1572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140970-9F8A-186A-03DD-A97B715B4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439AEEE-43C0-AFF6-A8E4-4E79C273B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D113EFE-9064-0B5D-339F-D440B2BD43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2747C60-7A03-C459-52C4-36965F885F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D031760-DEE6-E501-C9C3-A4C7D998D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585EFD9-3C14-8052-D36F-4DB86589F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BD7D9DD4-E308-1C2C-11AD-51B9E6AD5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A62EB2B-7AA8-48B7-CED1-F4F3BBDB4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973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299A60-B571-59CC-0EBC-655078EFB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AE2E5ED-A782-D6BF-589E-AFC0AA079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B2FA214-6635-5443-0F7D-CB907CD98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BF859D9-7F04-3B62-0703-A501D1DE1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625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A71B1BE-F746-A03F-DFF2-D818CC1F2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A6B2969-C925-DDAB-4107-7DC3E0FF1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88AF613-44AF-8E48-ADE4-55ABCC9DC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9089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EA9732-A31B-6129-6F23-BC3216F4A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E0A6FB3-004F-7F0D-A206-8F795DC6B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EFB488F-9846-7EB5-0299-F528CFF6C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5674273-5A55-8E2B-4F14-A17227E80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09FEC01-73BE-F5F6-7DD7-23830F806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40892B7-DFAE-8C0A-7BAE-C4A37A06E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41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E0B307-9D12-4D55-2BEC-C51BDB2FD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71E8951-BEF1-9D85-9DE3-29984FC6D7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DE119AD-7E7D-AA6A-4BDA-CB9BDE8501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A8F4766-1F92-1ED3-1178-4EACC8D51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B274E51-B205-9110-00A0-4F1EEFC93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3D1050-8856-98CA-6BD0-A854C3FCE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4518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FEE279F-CB52-96CE-BD2A-7BAFB62D7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3C5DC5E-E10B-8D22-8D66-B70FEEB0E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78649C6-85CA-9E98-5E0C-E8E4A6F233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BC32FB-7AE4-40D5-A410-6C1B858A7B1B}" type="datetimeFigureOut">
              <a:rPr lang="it-IT" smtClean="0"/>
              <a:t>04/10/2024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D146129-32F4-6AFD-4F52-2024A91452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54047E-9A34-1547-099A-D13EE9D7E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206402-AE90-4DAB-917E-AC01CBB4EFD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6518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Immagine che contiene arte, dipinto, vestiti, cartone animato&#10;&#10;Descrizione generata automaticamente">
            <a:extLst>
              <a:ext uri="{FF2B5EF4-FFF2-40B4-BE49-F238E27FC236}">
                <a16:creationId xmlns:a16="http://schemas.microsoft.com/office/drawing/2014/main" id="{4B772EAF-F6CF-8702-AD5F-7758272BC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76299" y="76200"/>
            <a:ext cx="2286794" cy="3204000"/>
          </a:xfrm>
          <a:prstGeom prst="rect">
            <a:avLst/>
          </a:prstGeom>
        </p:spPr>
      </p:pic>
      <p:pic>
        <p:nvPicPr>
          <p:cNvPr id="12" name="Immagine 11" descr="Immagine che contiene arte, dipinto, vestiti, cartone animato&#10;&#10;Descrizione generata automaticamente">
            <a:extLst>
              <a:ext uri="{FF2B5EF4-FFF2-40B4-BE49-F238E27FC236}">
                <a16:creationId xmlns:a16="http://schemas.microsoft.com/office/drawing/2014/main" id="{5A4E2AA0-DAE9-C740-C70F-92D29FC6F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681204" y="76200"/>
            <a:ext cx="2286794" cy="3204000"/>
          </a:xfrm>
          <a:prstGeom prst="rect">
            <a:avLst/>
          </a:prstGeom>
        </p:spPr>
      </p:pic>
      <p:pic>
        <p:nvPicPr>
          <p:cNvPr id="13" name="Immagine 12" descr="Immagine che contiene arte, dipinto, vestiti, cartone animato&#10;&#10;Descrizione generata automaticamente">
            <a:extLst>
              <a:ext uri="{FF2B5EF4-FFF2-40B4-BE49-F238E27FC236}">
                <a16:creationId xmlns:a16="http://schemas.microsoft.com/office/drawing/2014/main" id="{586410FC-40F9-1DB7-1FFD-64AFB92D4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500689" y="76200"/>
            <a:ext cx="2286794" cy="3204000"/>
          </a:xfrm>
          <a:prstGeom prst="rect">
            <a:avLst/>
          </a:prstGeom>
        </p:spPr>
      </p:pic>
      <p:pic>
        <p:nvPicPr>
          <p:cNvPr id="14" name="Immagine 13" descr="Immagine che contiene arte, dipinto, vestiti, cartone animato&#10;&#10;Descrizione generata automaticamente">
            <a:extLst>
              <a:ext uri="{FF2B5EF4-FFF2-40B4-BE49-F238E27FC236}">
                <a16:creationId xmlns:a16="http://schemas.microsoft.com/office/drawing/2014/main" id="{E9318ECB-6ACC-2171-1321-E3B19FE49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76298" y="3606600"/>
            <a:ext cx="2286794" cy="3204000"/>
          </a:xfrm>
          <a:prstGeom prst="rect">
            <a:avLst/>
          </a:prstGeom>
        </p:spPr>
      </p:pic>
      <p:pic>
        <p:nvPicPr>
          <p:cNvPr id="15" name="Immagine 14" descr="Immagine che contiene arte, dipinto, vestiti, cartone animato&#10;&#10;Descrizione generata automaticamente">
            <a:extLst>
              <a:ext uri="{FF2B5EF4-FFF2-40B4-BE49-F238E27FC236}">
                <a16:creationId xmlns:a16="http://schemas.microsoft.com/office/drawing/2014/main" id="{FDBAF6BB-53D7-C1F4-C178-6E5901661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681204" y="3606600"/>
            <a:ext cx="2286794" cy="3204000"/>
          </a:xfrm>
          <a:prstGeom prst="rect">
            <a:avLst/>
          </a:prstGeom>
        </p:spPr>
      </p:pic>
      <p:pic>
        <p:nvPicPr>
          <p:cNvPr id="16" name="Immagine 15" descr="Immagine che contiene arte, dipinto, vestiti, cartone animato&#10;&#10;Descrizione generata automaticamente">
            <a:extLst>
              <a:ext uri="{FF2B5EF4-FFF2-40B4-BE49-F238E27FC236}">
                <a16:creationId xmlns:a16="http://schemas.microsoft.com/office/drawing/2014/main" id="{71993F68-9732-F8FA-5ED3-36EE41299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500689" y="3606600"/>
            <a:ext cx="2286794" cy="32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692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portafotografie&#10;&#10;Descrizione generata automaticamente">
            <a:extLst>
              <a:ext uri="{FF2B5EF4-FFF2-40B4-BE49-F238E27FC236}">
                <a16:creationId xmlns:a16="http://schemas.microsoft.com/office/drawing/2014/main" id="{752720BE-E863-B510-EF50-8DB5137C6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5" y="76200"/>
            <a:ext cx="2376000" cy="3175343"/>
          </a:xfrm>
          <a:prstGeom prst="rect">
            <a:avLst/>
          </a:prstGeom>
        </p:spPr>
      </p:pic>
      <p:pic>
        <p:nvPicPr>
          <p:cNvPr id="6" name="Immagine 5" descr="Immagine che contiene testo, Viso umano&#10;&#10;Descrizione generata automaticamente">
            <a:extLst>
              <a:ext uri="{FF2B5EF4-FFF2-40B4-BE49-F238E27FC236}">
                <a16:creationId xmlns:a16="http://schemas.microsoft.com/office/drawing/2014/main" id="{1843FFA1-05DA-81EA-64FC-A11BD469C9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5" y="3606457"/>
            <a:ext cx="2397429" cy="3204000"/>
          </a:xfrm>
          <a:prstGeom prst="rect">
            <a:avLst/>
          </a:prstGeom>
        </p:spPr>
      </p:pic>
      <p:pic>
        <p:nvPicPr>
          <p:cNvPr id="9" name="Immagine 8" descr="Immagine che contiene testo, Viso umano, schermata, vestiti&#10;&#10;Descrizione generata automaticamente">
            <a:extLst>
              <a:ext uri="{FF2B5EF4-FFF2-40B4-BE49-F238E27FC236}">
                <a16:creationId xmlns:a16="http://schemas.microsoft.com/office/drawing/2014/main" id="{B0C76599-9071-C4C1-77EC-5D7C3DBCF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145" y="3606457"/>
            <a:ext cx="2397418" cy="3204000"/>
          </a:xfrm>
          <a:prstGeom prst="rect">
            <a:avLst/>
          </a:prstGeom>
        </p:spPr>
      </p:pic>
      <p:pic>
        <p:nvPicPr>
          <p:cNvPr id="11" name="Immagine 10" descr="Immagine che contiene testo, persona, schermata, uomo&#10;&#10;Descrizione generata automaticamente">
            <a:extLst>
              <a:ext uri="{FF2B5EF4-FFF2-40B4-BE49-F238E27FC236}">
                <a16:creationId xmlns:a16="http://schemas.microsoft.com/office/drawing/2014/main" id="{1840D420-683A-21C5-9018-671CE273AC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145" y="67736"/>
            <a:ext cx="2397418" cy="3204000"/>
          </a:xfrm>
          <a:prstGeom prst="rect">
            <a:avLst/>
          </a:prstGeom>
        </p:spPr>
      </p:pic>
      <p:pic>
        <p:nvPicPr>
          <p:cNvPr id="13" name="Immagine 12" descr="Immagine che contiene testo, Viso umano, vestiti, schermata&#10;&#10;Descrizione generata automaticamente">
            <a:extLst>
              <a:ext uri="{FF2B5EF4-FFF2-40B4-BE49-F238E27FC236}">
                <a16:creationId xmlns:a16="http://schemas.microsoft.com/office/drawing/2014/main" id="{6133CFEE-7B60-113D-7412-E16A1DC0D6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758" y="76343"/>
            <a:ext cx="2397418" cy="3204000"/>
          </a:xfrm>
          <a:prstGeom prst="rect">
            <a:avLst/>
          </a:prstGeom>
        </p:spPr>
      </p:pic>
      <p:pic>
        <p:nvPicPr>
          <p:cNvPr id="15" name="Immagine 14" descr="Immagine che contiene testo, Computer tablet, schermata, persona&#10;&#10;Descrizione generata automaticamente">
            <a:extLst>
              <a:ext uri="{FF2B5EF4-FFF2-40B4-BE49-F238E27FC236}">
                <a16:creationId xmlns:a16="http://schemas.microsoft.com/office/drawing/2014/main" id="{16AAF1B6-6E8D-11E5-B6B4-BB0213BF40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758" y="3606457"/>
            <a:ext cx="2397418" cy="32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910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Marelli, Matteo (Orsenigo)</dc:creator>
  <cp:lastModifiedBy>Marelli, Matteo (Orsenigo)</cp:lastModifiedBy>
  <cp:revision>1</cp:revision>
  <dcterms:created xsi:type="dcterms:W3CDTF">2024-10-04T13:44:55Z</dcterms:created>
  <dcterms:modified xsi:type="dcterms:W3CDTF">2024-10-04T14:21:09Z</dcterms:modified>
</cp:coreProperties>
</file>

<file path=docProps/thumbnail.jpeg>
</file>